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567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23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371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919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33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31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562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957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96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48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411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84D72-7C47-4E2C-B73A-21210741D14A}" type="datetimeFigureOut">
              <a:rPr lang="en-GB" smtClean="0"/>
              <a:t>27/12/2015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5DB1A-2204-426E-AB77-F1D0268419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025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409700"/>
            <a:ext cx="6191250" cy="40386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4056845" y="3168203"/>
            <a:ext cx="1700011" cy="1674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4061138" y="3373864"/>
            <a:ext cx="2075950" cy="2285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4168461" y="3640429"/>
            <a:ext cx="2180822" cy="3200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168462" y="3884323"/>
            <a:ext cx="2438400" cy="39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3932350" y="4112923"/>
            <a:ext cx="2863812" cy="4724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4249108" y="4753379"/>
            <a:ext cx="2692605" cy="304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56856" y="3118696"/>
            <a:ext cx="1377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Topic Counts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6096000" y="3412901"/>
            <a:ext cx="1406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Reply Counts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6417562" y="3771495"/>
            <a:ext cx="1342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Total Counts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6606862" y="4112047"/>
            <a:ext cx="1258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Rank Name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6766514" y="4424294"/>
            <a:ext cx="1497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Level Symbols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6937312" y="4821931"/>
            <a:ext cx="12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Level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266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wilson</dc:creator>
  <cp:lastModifiedBy>robin wilson</cp:lastModifiedBy>
  <cp:revision>1</cp:revision>
  <dcterms:created xsi:type="dcterms:W3CDTF">2015-12-27T18:27:06Z</dcterms:created>
  <dcterms:modified xsi:type="dcterms:W3CDTF">2015-12-27T18:27:41Z</dcterms:modified>
</cp:coreProperties>
</file>